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61"/>
  </p:notesMasterIdLst>
  <p:sldIdLst>
    <p:sldId id="2247" r:id="rId2"/>
    <p:sldId id="4187" r:id="rId3"/>
    <p:sldId id="4429" r:id="rId4"/>
    <p:sldId id="4628" r:id="rId5"/>
    <p:sldId id="4629" r:id="rId6"/>
    <p:sldId id="4630" r:id="rId7"/>
    <p:sldId id="4631" r:id="rId8"/>
    <p:sldId id="4452" r:id="rId9"/>
    <p:sldId id="4536" r:id="rId10"/>
    <p:sldId id="4194" r:id="rId11"/>
    <p:sldId id="4542" r:id="rId12"/>
    <p:sldId id="4632" r:id="rId13"/>
    <p:sldId id="4604" r:id="rId14"/>
    <p:sldId id="4633" r:id="rId15"/>
    <p:sldId id="4605" r:id="rId16"/>
    <p:sldId id="4606" r:id="rId17"/>
    <p:sldId id="4576" r:id="rId18"/>
    <p:sldId id="4575" r:id="rId19"/>
    <p:sldId id="4577" r:id="rId20"/>
    <p:sldId id="4578" r:id="rId21"/>
    <p:sldId id="4579" r:id="rId22"/>
    <p:sldId id="4609" r:id="rId23"/>
    <p:sldId id="4610" r:id="rId24"/>
    <p:sldId id="4611" r:id="rId25"/>
    <p:sldId id="4612" r:id="rId26"/>
    <p:sldId id="4613" r:id="rId27"/>
    <p:sldId id="4614" r:id="rId28"/>
    <p:sldId id="4615" r:id="rId29"/>
    <p:sldId id="4616" r:id="rId30"/>
    <p:sldId id="4617" r:id="rId31"/>
    <p:sldId id="4618" r:id="rId32"/>
    <p:sldId id="4619" r:id="rId33"/>
    <p:sldId id="4620" r:id="rId34"/>
    <p:sldId id="4621" r:id="rId35"/>
    <p:sldId id="4622" r:id="rId36"/>
    <p:sldId id="4623" r:id="rId37"/>
    <p:sldId id="4624" r:id="rId38"/>
    <p:sldId id="4634" r:id="rId39"/>
    <p:sldId id="4635" r:id="rId40"/>
    <p:sldId id="4636" r:id="rId41"/>
    <p:sldId id="4637" r:id="rId42"/>
    <p:sldId id="4638" r:id="rId43"/>
    <p:sldId id="4639" r:id="rId44"/>
    <p:sldId id="4640" r:id="rId45"/>
    <p:sldId id="4641" r:id="rId46"/>
    <p:sldId id="4642" r:id="rId47"/>
    <p:sldId id="4643" r:id="rId48"/>
    <p:sldId id="4644" r:id="rId49"/>
    <p:sldId id="4645" r:id="rId50"/>
    <p:sldId id="4646" r:id="rId51"/>
    <p:sldId id="4647" r:id="rId52"/>
    <p:sldId id="4648" r:id="rId53"/>
    <p:sldId id="4649" r:id="rId54"/>
    <p:sldId id="4650" r:id="rId55"/>
    <p:sldId id="4651" r:id="rId56"/>
    <p:sldId id="4652" r:id="rId57"/>
    <p:sldId id="4280" r:id="rId58"/>
    <p:sldId id="4318" r:id="rId59"/>
    <p:sldId id="4231" r:id="rId6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62"/>
      <p:bold r:id="rId63"/>
      <p:italic r:id="rId64"/>
      <p:boldItalic r:id="rId65"/>
    </p:embeddedFont>
    <p:embeddedFont>
      <p:font typeface="Mulish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presProps" Target="presProps.xml"/><Relationship Id="rId75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customXml" Target="../customXml/item2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C49D8-5988-8A27-23C0-5402D1640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434DE3-2376-6576-8D48-22493A657A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50AD96-2E86-E2AE-5DA2-CEE06EA96B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55669B-E7C7-E2CA-2B4E-4B2D963A1D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139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D253E-499F-EA7D-709A-CBDCF1C5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8C9261-4119-25F5-46CC-5C668C232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A62061-E8C8-14B7-BFC4-01FBD7A7CF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09BFF-228A-2425-C81F-FC132AFEEB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331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84F2A-076B-B99C-1586-0FAF34862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F4A6F3-9B0A-201C-3A85-B24A1A211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D5D9E1-9182-4BB3-E326-401E82CD04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DB2ED3-F980-F717-FC65-0FA6E3CB3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997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B0508-B3A7-710C-D195-0BCDF1AB2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BB1FCD-DA23-B394-AC99-97E1D2FB5F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0783FE-247C-6043-F7C9-9CA1348638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5D5FBB-D3CC-8A87-4377-EEE834E541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376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C8107-761C-7DE9-C925-0BBB0E41B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318A49-25F4-C37D-04C4-5632A167BB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EBCAEE-C80E-0A5A-2E86-8812CD9446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2C978-360A-683A-7220-70BB76E3ED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556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were no newly introduced high-frequency words in the previous set, hence this slide deck moves immediately into reviewing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B3717-29BC-86B0-F55B-F4049CD4D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FE1E07-C8A4-7899-5204-33B576ECAC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FA7B6C-33E7-D8CA-1204-0A0A48AEE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58F66-6D6C-2423-427E-B0A3E21A5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598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20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Silent Letters and Low-Frequency Digraphs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Silent Letters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20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2AF2E-2251-3838-B2FD-BAB3016BC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685EBC-51A5-F11E-8293-3B35E06CDFE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kn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/n/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41798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41FA7-AE97-A65B-6B99-5F0E459F1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B9CDE7E-88D7-B653-430A-6B9658B45D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gn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/n/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79258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ED16B-0159-A7F0-CB29-4A106F4D6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062D967-49E0-392C-0415-093AD88F42A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mb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/m/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98211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F860D-C404-127A-C7B5-EFDA1EEB6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A1E37C3-2ACE-DCDD-D7C3-4B14FCB8BF9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lm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/m/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42206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3E770-9AC3-8FD5-505A-E5949BFA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C81BAF5-A8FC-3E77-ADFB-91E4928260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wr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r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20760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4E432-B03D-F2F1-1C87-575493CB1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5570C70-42BB-C63D-9FBE-910B5AF384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g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74580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5E568-06EA-8472-C703-D73BEC000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C0A6D55-BCD1-E1F8-7E47-B2D47B0C6C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knock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74596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9201E-FB04-6D61-1E63-89AE6E8CC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6DEB34F-6AA8-7B21-5FA4-8E2926CC913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knight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37261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D12DB-2884-52FA-769D-BA491C542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5D0487-EC0A-99FE-F888-3F422F237B3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know</a:t>
            </a: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2564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19 Low-Frequency Spellings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1569B-490A-D842-33FC-F559530D0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DBAD53-1F9D-35E8-3570-6EDA062A6F8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knee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66273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B375D-C18E-BE2A-3850-C0A03D5E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FB18EAC-F3E4-81E9-54D3-0D433933D8F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gnome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765813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A97A7-8A86-D0EC-D60A-E9D99FEC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9234DB2-ACFC-CE1C-01A9-E1A4745FE56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gnawed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737474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A5DDE-1840-48B4-2ACF-B275BF25A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2DD0266-F4EC-3C7F-09C6-7D23FD00E62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gnats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77430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BF0FC-E315-A6EE-F183-2D782C2F3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E2EDA0-A05D-5A6D-A9E5-B5D04247391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lamb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909290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EFCA7-EDDA-DFA1-BD44-62BDE3563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C5812E2-5B9F-4C47-5FE7-536A242B269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climb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69905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BE41A-C3DA-2BCD-B689-886C7BA9C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2B2640F-C7E5-7595-F596-4290BB1608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comb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245371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A8566-D54B-408A-2F86-13FEE1897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E4EDA57-917C-3E80-075A-000AD7602D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numb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526202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86A61-4F45-06D8-0695-091B6250B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379FB0-D3BB-CA98-A6FB-A1B0D05B5CE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calm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94365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240CB-6995-DF60-D29B-64A3D1ECA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43EBB46-E08B-A41D-EC52-57C597BECE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palm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29507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 </a:t>
            </a:r>
            <a:r>
              <a:rPr lang="en-US" sz="36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/o/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o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 /u/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i</a:t>
            </a: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/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</a:rPr>
              <a:t>ē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/</a:t>
            </a:r>
            <a:endParaRPr lang="en-US" sz="3600" b="1" kern="0" dirty="0">
              <a:solidFill>
                <a:srgbClr val="000000"/>
              </a:solidFill>
              <a:latin typeface="Mulish" pitchFamily="2" charset="77"/>
              <a:ea typeface="Century Gothic"/>
              <a:cs typeface="Century Gothic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a 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/</a:t>
            </a:r>
            <a:r>
              <a:rPr lang="en-US" sz="36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ar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/</a:t>
            </a:r>
            <a:endParaRPr lang="en-US" sz="36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ea</a:t>
            </a: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sym typeface="Century Gothic"/>
              </a:rPr>
              <a:t>/e/</a:t>
            </a:r>
            <a:endParaRPr lang="en-US" sz="36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ou</a:t>
            </a: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36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/u/</a:t>
            </a:r>
            <a:endParaRPr lang="en-US" sz="36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1481F-8671-03D0-5DCF-BC4998EA2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D2B18A9-A299-C637-2F4D-E0EE4C2A42B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salmon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866354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B62E3-2B29-2783-36DB-1D234FD7D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F41B785-C6A7-D289-C60F-5C9DE9AE25E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balm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71703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3D5ED-D163-8B3E-CC7C-B5558E630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584E01C-E743-2DE8-EC58-6E1A2865A8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wrong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758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B2117-66B7-5884-7B53-104C59D96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F460C6A-68CB-4F3E-A37D-EBD0959A224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write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130291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BC796-CABC-D40A-919D-732469890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B67425-AE25-C0B0-24E1-1C1ABAD521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wrist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491647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F5549-57C3-5CE6-D2D1-35CC6F047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A1CF2B0-6BBB-9078-8005-2AF380A139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wrote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462683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92D73-0EB7-2422-E614-94D442944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DBEBB67-0BB4-40FE-E97A-45A81D8F954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ghost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151994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F366-7AB1-DA79-F0A6-BD39B2708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642C794-300D-030D-11FC-BBD3F4477D5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ghee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845441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3E7AE-942A-2AB1-EC89-0F0055821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EE3F26-D1CF-F76F-B027-6E99D54542AA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Low-Frequency Digraphs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1825C2-9564-BD7B-8B39-3158CF59359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20</a:t>
            </a:r>
          </a:p>
        </p:txBody>
      </p:sp>
    </p:spTree>
    <p:extLst>
      <p:ext uri="{BB962C8B-B14F-4D97-AF65-F5344CB8AC3E}">
        <p14:creationId xmlns:p14="http://schemas.microsoft.com/office/powerpoint/2010/main" val="8021710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DCBBF-58C7-FE9D-F747-5EF33E179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C1310B1-EBCA-9731-58C3-4A9967B7CF3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7401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6B2A7-3FA3-68E8-7D02-22FCE1BB3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9F01518-BDC8-D085-CAE2-4F9E752B4648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swan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9C9780F-ABD3-45E8-EB4F-0F2D322210AB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wander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945CC38-AFEA-C2E9-3A55-61AE1158CB4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what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422B3466-F09E-BEC3-E97E-17B417E75C00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want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B8A2BAC-11BA-9148-34D5-D05C3C90D840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sym typeface="Century Gothic"/>
              </a:rPr>
              <a:t>some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1CA0ED-2F75-D132-94E7-59922E9EBA6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B12AA2BF-6A9C-68B2-CC3D-52C5FBC44CEC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Monday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01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92E0C-0345-E08F-1C81-380E07C3B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E2CD49D-AA55-E3A4-053A-B9EBCD1E7E4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/k/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263764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7189C-FF67-59F4-5D7A-E8ED93ED4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B2469C1-33E7-DB64-EB6F-EE6129581E3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/f/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956104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FA184-B425-00AB-D3C9-4A054523C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AB7325C-548C-E3BC-D74C-E738F44A6D2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/f/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184807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6B2FB-1739-D6E9-2A05-3DB861A2A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8AF1B99-08BD-26F0-C6AC-C1C18FFED61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chorus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342037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F5707-9F22-D2DB-2B78-B643C972C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5C57242-267A-EE20-6527-5CDAE778F63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school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450696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B617F-E8D3-31DF-3545-48ABDFED7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4AA1433-1588-A9BB-4C04-F981A8CFF9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chaos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54201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58C40-9AE6-0037-697A-7679E5F11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E187138-B6C9-5BCC-7D26-D67D51A396D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orchid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089954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76062-3421-8F1C-E80F-6F48D2FD4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6CF52EB-2EFF-5A61-17AF-49CEE9C31AF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chef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292596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14C95-D5AF-0966-1EE1-378E35440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8F19B7-0B83-6D62-2249-3C20A4A2CB9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chute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846224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675E8-CC2F-4ED5-C0F9-D85EE20A1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4C44FD-8B78-199F-6B08-0E4A1F28AF4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charade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49164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6D97E-951B-DFC3-30CB-8DAB69F99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F5950FF-3ED6-8AEC-4A9F-063FD994A1CC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dozen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61CF0F8-6ED1-9C85-82A4-BD53C3E92791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other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BE3471A-D0B0-E09D-2BFC-D526DFA456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ski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6A185187-2F15-15D6-0DF7-4420C00909FE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mini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3CA586B-6A3E-FB3E-1831-D781E80C4A18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sym typeface="Century Gothic"/>
              </a:rPr>
              <a:t>piano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2FD8FF-5987-F641-ECCF-951B6C80B0A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484197A6-F08F-2084-E7A9-63CFC8B60577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safari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68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284A4-B95A-DAD1-67B0-9F7EAFA67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E5CC499-BEDF-74CC-6655-B24AFED3C2C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chevron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789433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0C0BE-05E5-04EF-0608-5E2DB5E7E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5149426-D655-E4B5-B5ED-FFCE4567A4A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photo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479183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011FC-2A1C-3935-5579-310F25126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8C84EFE-820D-8934-350B-27699393EB9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graph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593082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F1ECE-59F0-9306-1EE4-2F498BE7E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DC4B990-0129-A137-5665-15258027FE0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dolphin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217474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63A23-D817-7FAE-168C-24D0A9816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86D7809-F58F-9803-261B-6212E83713D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phone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663475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C4B0B-6BE2-B46C-C2CF-6E30F9AC3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F8F88E5-BF35-4D2D-B827-FC888E54CD3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tough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882840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69824-B45D-3BBE-0FC4-AD6E89D12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FD02C1-F3CC-08BB-8BE2-B3F95C7CE8D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rough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869828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20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tomorrow</a:t>
            </a:r>
            <a:endParaRPr sz="138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B418E-333D-45CD-95D8-805B14320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2B19AFEC-A845-DB3F-01FD-9F5AB1040E1A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after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6EC283E-7228-FA4C-B969-A4629873A1B5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basket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5569C09-52EF-2540-F974-22D70B21385D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pasta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B635674-5836-FB23-3EEC-94FA29F6754E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last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C44D48A-6EDC-46D5-E67F-38CEB0444B2A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sym typeface="Century Gothic"/>
              </a:rPr>
              <a:t>heavy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58CFC2-D39C-13A2-65F8-942D932E282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9F5E4E8-5CEF-A72D-D6A9-D25DF8D0B2AD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weather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991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ED6DC-BBF6-468B-F3C8-C1C338363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6CA2C32B-F13D-15C3-A095-53EC028B2658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head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EE91794-465A-4486-0142-188CA9BCAD28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instead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A69B33A-5DF4-9A42-1AFB-5C28F0BDB9E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enough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4BAF4A6-ED64-BEF5-8FC0-8105310611A7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cousin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8B9D232E-CE70-AA37-5721-1898BE6D44F6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sym typeface="Century Gothic"/>
              </a:rPr>
              <a:t>young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8A0094-54AF-7635-4DC6-7AA00C7F7AAB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ADEB228-F2A9-501E-355F-73586A2CE385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flourish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28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19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33036-B937-4365-5981-E6DA64230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5643FBA-3CF4-6505-3E6B-27F6180B6B03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answer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F840F4A-CD45-FA16-5302-F14D1AED7FA9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aunt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C95B46B4-0E89-AF79-BC66-83E64C31B90F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uncle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0911C9C-CC3D-6758-DC1E-097A8A603A6A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write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775953-055B-E862-3CB0-7BA6991C691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4CF95A33-4937-C463-CA20-65F6DFAB2C44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BCE6231-D5E3-BDC3-F358-5B2CF171066E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3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CB7BD218-58E2-4772-9CF8-C30C90903503}"/>
</file>

<file path=customXml/itemProps2.xml><?xml version="1.0" encoding="utf-8"?>
<ds:datastoreItem xmlns:ds="http://schemas.openxmlformats.org/officeDocument/2006/customXml" ds:itemID="{B6C0AD70-1CE0-4A9E-A96F-FBC40672EAB3}"/>
</file>

<file path=customXml/itemProps3.xml><?xml version="1.0" encoding="utf-8"?>
<ds:datastoreItem xmlns:ds="http://schemas.openxmlformats.org/officeDocument/2006/customXml" ds:itemID="{FB8BFA32-705A-4F3F-BA79-34D73ACC5E2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27453</TotalTime>
  <Words>242</Words>
  <Application>Microsoft Office PowerPoint</Application>
  <PresentationFormat>On-screen Show (4:3)</PresentationFormat>
  <Paragraphs>123</Paragraphs>
  <Slides>59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Century Gothic</vt:lpstr>
      <vt:lpstr>Calibri</vt:lpstr>
      <vt:lpstr>Arial</vt:lpstr>
      <vt:lpstr>Mulish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97</cp:revision>
  <dcterms:created xsi:type="dcterms:W3CDTF">2022-06-06T14:24:31Z</dcterms:created>
  <dcterms:modified xsi:type="dcterms:W3CDTF">2026-01-29T00:40:14Z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